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0" r:id="rId4"/>
    <p:sldId id="260" r:id="rId5"/>
    <p:sldId id="258" r:id="rId6"/>
    <p:sldId id="262" r:id="rId7"/>
    <p:sldId id="264" r:id="rId8"/>
    <p:sldId id="265" r:id="rId9"/>
    <p:sldId id="266" r:id="rId10"/>
    <p:sldId id="267" r:id="rId11"/>
    <p:sldId id="259" r:id="rId12"/>
    <p:sldId id="269" r:id="rId13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6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794519"/>
          </a:xfrm>
        </p:spPr>
        <p:txBody>
          <a:bodyPr anchor="t"/>
          <a:lstStyle>
            <a:lvl1pPr algn="l">
              <a:defRPr b="0">
                <a:latin typeface="Franklin Gothic Medium" pitchFamily="34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3068960"/>
            <a:ext cx="7088832" cy="256984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Franklin Gothic Medium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08-03-2023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08-03-2023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08-03-2023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08-03-2023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08-03-2023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08-03-2023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08-03-2023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08-03-2023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08-03-2023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08-03-2023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08-03-2023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/>
              <a:t>Overskrift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AD6F9-7BD2-4891-AC3A-18FFAB30C4D6}" type="datetimeFigureOut">
              <a:rPr lang="da-DK" smtClean="0"/>
              <a:pPr/>
              <a:t>08-03-2023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0" name="Billede 9" descr="Skyline_2_bund_mlogo_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5419823"/>
            <a:ext cx="9144000" cy="14381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727484"/>
            <a:ext cx="7772400" cy="2557500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/>
              <a:t>Grønt Råd</a:t>
            </a:r>
            <a:br>
              <a:rPr lang="da-DK" dirty="0"/>
            </a:br>
            <a:r>
              <a:rPr lang="da-DK" dirty="0"/>
              <a:t>31. januar 2023</a:t>
            </a:r>
            <a:br>
              <a:rPr lang="da-DK" dirty="0"/>
            </a:br>
            <a:br>
              <a:rPr lang="da-DK" dirty="0"/>
            </a:br>
            <a:r>
              <a:rPr lang="da-DK" dirty="0"/>
              <a:t>PFOS og PFAS i Ishøj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088832" cy="1944216"/>
          </a:xfrm>
        </p:spPr>
        <p:txBody>
          <a:bodyPr>
            <a:normAutofit/>
          </a:bodyPr>
          <a:lstStyle/>
          <a:p>
            <a:endParaRPr lang="da-DK" dirty="0"/>
          </a:p>
          <a:p>
            <a:r>
              <a:rPr lang="da-DK" dirty="0"/>
              <a:t>Hvad er PFAS og PFOS?</a:t>
            </a:r>
          </a:p>
          <a:p>
            <a:r>
              <a:rPr lang="da-DK" dirty="0"/>
              <a:t>Hvor finder vi stofferne?</a:t>
            </a:r>
          </a:p>
          <a:p>
            <a:r>
              <a:rPr lang="da-DK" dirty="0"/>
              <a:t>Hvad er niveauerne i </a:t>
            </a:r>
            <a:r>
              <a:rPr lang="da-DK" dirty="0" err="1"/>
              <a:t>fht</a:t>
            </a:r>
            <a:r>
              <a:rPr lang="da-DK" dirty="0"/>
              <a:t>. grænseværdier?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ABB207-E66B-03A6-245F-BEBC7B63E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Store Vejle Å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53B71DD-C4D8-0F9D-D290-ACDF7FD01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sz="2400" dirty="0"/>
              <a:t>Flere prøvesteder i St. Vejleå i 2021</a:t>
            </a:r>
          </a:p>
          <a:p>
            <a:pPr marL="0" indent="0">
              <a:buNone/>
            </a:pPr>
            <a:r>
              <a:rPr lang="da-DK" sz="2400" dirty="0"/>
              <a:t>Værdier 3,4 - 8,8 </a:t>
            </a:r>
            <a:r>
              <a:rPr lang="da-DK" sz="2400" dirty="0" err="1"/>
              <a:t>ng</a:t>
            </a:r>
            <a:r>
              <a:rPr lang="da-DK" sz="2400" dirty="0"/>
              <a:t>/l 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Analyse i maj 2022  - 2,4 </a:t>
            </a:r>
            <a:r>
              <a:rPr lang="da-DK" sz="2400" dirty="0" err="1"/>
              <a:t>ng</a:t>
            </a:r>
            <a:r>
              <a:rPr lang="da-DK" sz="2400" dirty="0"/>
              <a:t>/l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Juni 2022 St. Vejle Å (badevand)</a:t>
            </a:r>
          </a:p>
          <a:p>
            <a:pPr marL="0" indent="0">
              <a:buNone/>
            </a:pPr>
            <a:r>
              <a:rPr lang="da-DK" sz="2400" dirty="0"/>
              <a:t>PFOS 1,4 </a:t>
            </a:r>
            <a:r>
              <a:rPr lang="da-DK" sz="2400" dirty="0" err="1"/>
              <a:t>ng</a:t>
            </a:r>
            <a:r>
              <a:rPr lang="da-DK" sz="2400" dirty="0"/>
              <a:t>/l</a:t>
            </a:r>
          </a:p>
          <a:p>
            <a:pPr marL="0" indent="0">
              <a:buNone/>
            </a:pPr>
            <a:r>
              <a:rPr lang="da-DK" sz="2400" dirty="0"/>
              <a:t>Sum af PFOA, PFOS, PFNA og </a:t>
            </a:r>
            <a:r>
              <a:rPr lang="da-DK" sz="2400" dirty="0" err="1"/>
              <a:t>PFHxS</a:t>
            </a:r>
            <a:r>
              <a:rPr lang="da-DK" sz="2400" dirty="0"/>
              <a:t> = 3.1 </a:t>
            </a:r>
            <a:r>
              <a:rPr lang="da-DK" sz="2400" dirty="0" err="1"/>
              <a:t>ng</a:t>
            </a:r>
            <a:r>
              <a:rPr lang="da-DK" sz="2400" dirty="0"/>
              <a:t>/l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Kvalitetskriterie for PFOS 0,65 </a:t>
            </a:r>
            <a:r>
              <a:rPr lang="da-DK" sz="2400" dirty="0" err="1"/>
              <a:t>ng</a:t>
            </a:r>
            <a:r>
              <a:rPr lang="da-DK" sz="2400" dirty="0"/>
              <a:t>/l</a:t>
            </a:r>
          </a:p>
          <a:p>
            <a:pPr marL="0" indent="0">
              <a:buNone/>
            </a:pPr>
            <a:r>
              <a:rPr lang="da-DK" sz="2400" dirty="0"/>
              <a:t>Fødevarestyrelsens acceptable niveauer for PFOS i vand på 9 </a:t>
            </a:r>
            <a:r>
              <a:rPr lang="da-DK" sz="2400" dirty="0" err="1"/>
              <a:t>ng</a:t>
            </a:r>
            <a:r>
              <a:rPr lang="da-DK" sz="2400" dirty="0"/>
              <a:t> PFOS/L og summen af PFAS på 36 </a:t>
            </a:r>
            <a:r>
              <a:rPr lang="da-DK" sz="2400" dirty="0" err="1"/>
              <a:t>ng</a:t>
            </a:r>
            <a:r>
              <a:rPr lang="da-DK" sz="2400" dirty="0"/>
              <a:t>/L </a:t>
            </a:r>
          </a:p>
          <a:p>
            <a:pPr marL="0" indent="0">
              <a:buNone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124591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33F6A4-1621-0BE7-E052-5F8D97D4C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Fremtiden…..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DD2E12D-1B90-0AF9-43F8-ACD86353F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</p:spPr>
        <p:txBody>
          <a:bodyPr/>
          <a:lstStyle/>
          <a:p>
            <a:pPr marL="0" indent="0" algn="l">
              <a:buNone/>
            </a:pPr>
            <a:endParaRPr lang="da-DK" sz="1800" b="0" i="0" u="none" strike="noStrike" baseline="0" dirty="0"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da-DK" sz="2400" dirty="0"/>
              <a:t>Ishøj deltager i </a:t>
            </a:r>
            <a:r>
              <a:rPr lang="da-DK" sz="2400" dirty="0" err="1"/>
              <a:t>Tunhøj</a:t>
            </a:r>
            <a:r>
              <a:rPr lang="da-DK" sz="2400" dirty="0"/>
              <a:t>-samarbejde (Region Sjælland, Region Hovedstaden, HOFOR, Høje Taastrup, Greve, Ishøj) omkring PFAS i jord og grundvand</a:t>
            </a:r>
          </a:p>
          <a:p>
            <a:pPr marL="0" indent="0" algn="l">
              <a:buNone/>
            </a:pPr>
            <a:endParaRPr lang="da-DK" sz="2400" dirty="0"/>
          </a:p>
          <a:p>
            <a:pPr marL="0" indent="0" algn="l">
              <a:buNone/>
            </a:pPr>
            <a:r>
              <a:rPr lang="da-DK" sz="2400" dirty="0"/>
              <a:t>Følger udviklingen inden for alle områder</a:t>
            </a:r>
          </a:p>
          <a:p>
            <a:pPr marL="0" indent="0" algn="l">
              <a:buNone/>
            </a:pPr>
            <a:endParaRPr lang="da-DK" sz="2400" dirty="0"/>
          </a:p>
          <a:p>
            <a:pPr marL="0" indent="0" algn="l">
              <a:buNone/>
            </a:pPr>
            <a:r>
              <a:rPr lang="da-DK" sz="2400" dirty="0"/>
              <a:t>Hjemmesiden opdateres løbende</a:t>
            </a:r>
          </a:p>
          <a:p>
            <a:pPr marL="0" indent="0" algn="l">
              <a:buNone/>
            </a:pPr>
            <a:endParaRPr lang="da-DK" sz="2400" dirty="0"/>
          </a:p>
          <a:p>
            <a:pPr marL="0" indent="0" algn="l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4099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AF9615-34FF-3DF3-7509-26FD24FAE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Tak for opmærksomheden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BC9356F-2E43-CC94-2644-5F18FB522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endParaRPr lang="da-DK" sz="2400" dirty="0"/>
          </a:p>
          <a:p>
            <a:pPr marL="0" indent="0" algn="ctr">
              <a:buNone/>
            </a:pPr>
            <a:r>
              <a:rPr lang="da-DK" dirty="0"/>
              <a:t>Spørgsmål????</a:t>
            </a:r>
          </a:p>
        </p:txBody>
      </p:sp>
    </p:spTree>
    <p:extLst>
      <p:ext uri="{BB962C8B-B14F-4D97-AF65-F5344CB8AC3E}">
        <p14:creationId xmlns:p14="http://schemas.microsoft.com/office/powerpoint/2010/main" val="276207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E8E707-E6CB-903E-E309-6591CFD9E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PFAS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8C1888D-D3E3-73BC-3DF7-6ED2B2560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a-DK" dirty="0"/>
              <a:t>PFAS er en stor gruppe syntetisk fremstillede fluorstoffer, som har været brugt siden begyndelsen af 1950'erne. Stofferne er vand-, fedt- og smudsafvisende, har brandhæmmende egenskaber.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PFAS har været brugt lige fra fødevareemballage, brandslukningsskum til overfladebehandling og imprægnering af tekstil, tæpper og i maling.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De mest dominerende PFAS forbindelser er PFOS, PFOA, </a:t>
            </a:r>
            <a:r>
              <a:rPr lang="da-DK" dirty="0" err="1"/>
              <a:t>PFHxS</a:t>
            </a:r>
            <a:r>
              <a:rPr lang="da-DK" dirty="0"/>
              <a:t>, PFNA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684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6E3F30-1CC4-1CD5-2598-4BD2504C5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Sundhedsskadelige effekter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6AA01B3-D0AC-4D14-2468-FEFBF028C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700" dirty="0"/>
              <a:t>Effekter på leveren og immunsystemet, </a:t>
            </a:r>
          </a:p>
          <a:p>
            <a:r>
              <a:rPr lang="da-DK" sz="2700" dirty="0"/>
              <a:t>Lavere fødselsvægt og effekter på fertiliteten og/eller det ufødte barn. </a:t>
            </a:r>
          </a:p>
          <a:p>
            <a:r>
              <a:rPr lang="da-DK" sz="2700" dirty="0"/>
              <a:t>Mistænkes for at være  hormonforstyrrende og kræftfremkaldende</a:t>
            </a:r>
          </a:p>
          <a:p>
            <a:endParaRPr lang="da-DK" sz="2700" dirty="0"/>
          </a:p>
          <a:p>
            <a:pPr marL="0" indent="0">
              <a:buNone/>
            </a:pPr>
            <a:r>
              <a:rPr lang="da-DK" sz="2700" dirty="0"/>
              <a:t>Det acceptable ugentlige indtag er 4 </a:t>
            </a:r>
            <a:r>
              <a:rPr lang="da-DK" sz="2700" dirty="0" err="1"/>
              <a:t>ng</a:t>
            </a:r>
            <a:r>
              <a:rPr lang="da-DK" sz="2700" dirty="0"/>
              <a:t>/kg kropsvægt/uge for summen af PFOS, PFOA, </a:t>
            </a:r>
            <a:r>
              <a:rPr lang="da-DK" sz="2700" dirty="0" err="1"/>
              <a:t>PFHxS</a:t>
            </a:r>
            <a:r>
              <a:rPr lang="da-DK" sz="2700" dirty="0"/>
              <a:t> og PFNA.</a:t>
            </a:r>
          </a:p>
        </p:txBody>
      </p:sp>
    </p:spTree>
    <p:extLst>
      <p:ext uri="{BB962C8B-B14F-4D97-AF65-F5344CB8AC3E}">
        <p14:creationId xmlns:p14="http://schemas.microsoft.com/office/powerpoint/2010/main" val="808091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4A491-8462-2213-CD7B-4C793CD8F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er undersøgt i Ishøj?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5406DE2-7BB2-FE75-FFC9-80319F4C5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Badevand </a:t>
            </a:r>
          </a:p>
          <a:p>
            <a:r>
              <a:rPr lang="da-DK" dirty="0"/>
              <a:t>Drikkevand</a:t>
            </a:r>
          </a:p>
          <a:p>
            <a:r>
              <a:rPr lang="da-DK" dirty="0"/>
              <a:t>Græs</a:t>
            </a:r>
          </a:p>
          <a:p>
            <a:r>
              <a:rPr lang="da-DK" dirty="0"/>
              <a:t>Kød</a:t>
            </a:r>
          </a:p>
          <a:p>
            <a:r>
              <a:rPr lang="da-DK" dirty="0"/>
              <a:t>Lille Vejle Å</a:t>
            </a:r>
          </a:p>
          <a:p>
            <a:r>
              <a:rPr lang="da-DK" dirty="0"/>
              <a:t>Store Vejle Å</a:t>
            </a:r>
          </a:p>
        </p:txBody>
      </p:sp>
    </p:spTree>
    <p:extLst>
      <p:ext uri="{BB962C8B-B14F-4D97-AF65-F5344CB8AC3E}">
        <p14:creationId xmlns:p14="http://schemas.microsoft.com/office/powerpoint/2010/main" val="295914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AB4A99-067F-4BC0-28F6-0D71D4F65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Badevand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21871F8-D666-8676-88C4-00DCADA7C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/>
              <a:t>Udtaget 2 prøver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Kulturbåden : Sum af PFOA, PFOS, PFNA og </a:t>
            </a:r>
            <a:r>
              <a:rPr lang="da-DK" sz="2400" dirty="0" err="1"/>
              <a:t>PFHxS</a:t>
            </a:r>
            <a:r>
              <a:rPr lang="da-DK" sz="2400" dirty="0"/>
              <a:t> = 1.9 </a:t>
            </a:r>
            <a:r>
              <a:rPr lang="da-DK" sz="2400" dirty="0" err="1"/>
              <a:t>ng</a:t>
            </a:r>
            <a:r>
              <a:rPr lang="da-DK" sz="2400" dirty="0"/>
              <a:t>/l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Ishøj Strand : Sum af PFOA, PFOS, PFNA og </a:t>
            </a:r>
            <a:r>
              <a:rPr lang="da-DK" sz="2400" dirty="0" err="1"/>
              <a:t>PFHxS</a:t>
            </a:r>
            <a:r>
              <a:rPr lang="da-DK" sz="2400" dirty="0"/>
              <a:t> = 0.76 </a:t>
            </a:r>
            <a:r>
              <a:rPr lang="da-DK" sz="2400" dirty="0" err="1"/>
              <a:t>ng</a:t>
            </a:r>
            <a:r>
              <a:rPr lang="da-DK" sz="2400" dirty="0"/>
              <a:t>/l 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Vejledende grænseværdi for sum af de 4 PFAS-stoffer  (PFOA, PFOS, PFNA og </a:t>
            </a:r>
            <a:r>
              <a:rPr lang="da-DK" sz="2400" dirty="0" err="1"/>
              <a:t>PFHxS</a:t>
            </a:r>
            <a:r>
              <a:rPr lang="da-DK" sz="2400" dirty="0"/>
              <a:t>) i badevand 40 </a:t>
            </a:r>
            <a:r>
              <a:rPr lang="da-DK" sz="2400" dirty="0" err="1"/>
              <a:t>ng</a:t>
            </a:r>
            <a:r>
              <a:rPr lang="da-DK" sz="2400" dirty="0"/>
              <a:t>/l</a:t>
            </a:r>
            <a:r>
              <a:rPr lang="da-DK" sz="1800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768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D47695-F47A-B568-861B-BA8284E67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Drikkevand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AF19BB-11C1-C630-8E8F-CD061F0D4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/>
              <a:t>HOFOR – </a:t>
            </a:r>
            <a:r>
              <a:rPr lang="da-DK" sz="2400" dirty="0" err="1"/>
              <a:t>Solhøj</a:t>
            </a:r>
            <a:r>
              <a:rPr lang="da-DK" sz="2400" dirty="0"/>
              <a:t> Kildeplads</a:t>
            </a:r>
          </a:p>
          <a:p>
            <a:pPr marL="0" indent="0">
              <a:buNone/>
            </a:pPr>
            <a:r>
              <a:rPr lang="da-DK" sz="2400" dirty="0"/>
              <a:t>Fund over grænseværdien i flere boringer</a:t>
            </a:r>
          </a:p>
          <a:p>
            <a:pPr marL="0" indent="0">
              <a:buNone/>
            </a:pPr>
            <a:r>
              <a:rPr lang="da-DK" sz="2400" dirty="0"/>
              <a:t>Niveau 1,9 - 4,2 </a:t>
            </a:r>
            <a:r>
              <a:rPr lang="da-DK" sz="2400" dirty="0" err="1"/>
              <a:t>ng</a:t>
            </a:r>
            <a:r>
              <a:rPr lang="da-DK" sz="2400" dirty="0"/>
              <a:t>/l, men typisk ligger koncentrationen omkring 3,0 </a:t>
            </a:r>
            <a:r>
              <a:rPr lang="da-DK" sz="2400" dirty="0" err="1"/>
              <a:t>ng</a:t>
            </a:r>
            <a:r>
              <a:rPr lang="da-DK" sz="2400" dirty="0"/>
              <a:t>/l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Ugentlige prøver fra </a:t>
            </a:r>
            <a:r>
              <a:rPr lang="da-DK" sz="2400" dirty="0" err="1"/>
              <a:t>Thorsbro</a:t>
            </a:r>
            <a:r>
              <a:rPr lang="da-DK" sz="2400" dirty="0"/>
              <a:t> Vandværk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Grænseværdi:</a:t>
            </a:r>
          </a:p>
          <a:p>
            <a:pPr marL="0" indent="0">
              <a:buNone/>
            </a:pPr>
            <a:r>
              <a:rPr lang="da-DK" sz="2400" dirty="0"/>
              <a:t>Sum af 4 PFAS-stoffer (PFOA, PFOS, PFNA og </a:t>
            </a:r>
            <a:r>
              <a:rPr lang="da-DK" sz="2400" dirty="0" err="1"/>
              <a:t>PFHxS</a:t>
            </a:r>
            <a:r>
              <a:rPr lang="da-DK" sz="2400" dirty="0"/>
              <a:t>) 2 </a:t>
            </a:r>
            <a:r>
              <a:rPr lang="da-DK" sz="2400" dirty="0" err="1"/>
              <a:t>ng</a:t>
            </a:r>
            <a:r>
              <a:rPr lang="da-DK" sz="2400" dirty="0"/>
              <a:t>/l</a:t>
            </a:r>
          </a:p>
          <a:p>
            <a:pPr marL="0" indent="0">
              <a:buNone/>
            </a:pPr>
            <a:r>
              <a:rPr lang="da-DK" sz="2400" dirty="0"/>
              <a:t>Sum af 12 PFAS-stoffer 100 </a:t>
            </a:r>
            <a:r>
              <a:rPr lang="da-DK" sz="2400" dirty="0" err="1"/>
              <a:t>ng</a:t>
            </a:r>
            <a:r>
              <a:rPr lang="da-DK" sz="2400" dirty="0"/>
              <a:t>/l</a:t>
            </a:r>
          </a:p>
        </p:txBody>
      </p:sp>
    </p:spTree>
    <p:extLst>
      <p:ext uri="{BB962C8B-B14F-4D97-AF65-F5344CB8AC3E}">
        <p14:creationId xmlns:p14="http://schemas.microsoft.com/office/powerpoint/2010/main" val="229340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C48A25-C7AF-2ECC-FD71-5C54F3DBF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Græs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AD84994-1B96-8B01-8493-F89D47D5F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214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/>
              <a:t>Der er udtaget en prøve den 6. januar 2023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Alle stoffer er under indikatorværdien for foder til kvæg.</a:t>
            </a:r>
          </a:p>
          <a:p>
            <a:pPr marL="0" indent="0">
              <a:buNone/>
            </a:pPr>
            <a:r>
              <a:rPr lang="da-DK" dirty="0"/>
              <a:t>PFOS &lt;0,03 µg/kg </a:t>
            </a:r>
            <a:r>
              <a:rPr lang="da-DK" dirty="0" err="1"/>
              <a:t>vv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4PFAS &lt;0,1 µg/kg </a:t>
            </a:r>
            <a:r>
              <a:rPr lang="da-DK" dirty="0" err="1"/>
              <a:t>vv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Indikatorværdier:</a:t>
            </a:r>
          </a:p>
          <a:p>
            <a:pPr marL="0" indent="0">
              <a:buNone/>
            </a:pPr>
            <a:r>
              <a:rPr lang="da-DK" dirty="0"/>
              <a:t>4 PFAS = 0,12 µg/kg </a:t>
            </a:r>
            <a:r>
              <a:rPr lang="da-DK" dirty="0" err="1"/>
              <a:t>vv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PFOS = 0,03 µg/kg </a:t>
            </a:r>
            <a:r>
              <a:rPr lang="da-DK" dirty="0" err="1"/>
              <a:t>vv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38383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8166D-1545-F0C6-8771-DA70FD5B3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Kød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BAE8E84-B7AA-A692-2DD3-9B732207D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/>
              <a:t>Der er udtaget 1 prøve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Total PFOS &lt;0,3 (LOQ) </a:t>
            </a:r>
            <a:r>
              <a:rPr lang="el-GR" sz="2400" dirty="0"/>
              <a:t>μ</a:t>
            </a:r>
            <a:r>
              <a:rPr lang="da-DK" sz="2400" dirty="0"/>
              <a:t>g/kg </a:t>
            </a:r>
          </a:p>
          <a:p>
            <a:pPr marL="0" indent="0">
              <a:buNone/>
            </a:pPr>
            <a:r>
              <a:rPr lang="pt-BR" sz="2400" dirty="0"/>
              <a:t>4PFAS (sum af PFOS, </a:t>
            </a:r>
            <a:r>
              <a:rPr lang="da-DK" sz="2400" dirty="0"/>
              <a:t>PFOA, PFNA og </a:t>
            </a:r>
            <a:r>
              <a:rPr lang="da-DK" sz="2400" dirty="0" err="1"/>
              <a:t>PFHxS</a:t>
            </a:r>
            <a:r>
              <a:rPr lang="da-DK" sz="2400" dirty="0"/>
              <a:t>) </a:t>
            </a:r>
            <a:r>
              <a:rPr lang="pt-BR" sz="2400" dirty="0"/>
              <a:t>&lt;0,3 (LOQ) </a:t>
            </a:r>
            <a:r>
              <a:rPr lang="el-GR" sz="2400" dirty="0"/>
              <a:t>μ</a:t>
            </a:r>
            <a:r>
              <a:rPr lang="da-DK" sz="2400" dirty="0"/>
              <a:t>g/kg </a:t>
            </a: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da-DK" sz="2400" dirty="0"/>
              <a:t>I oksekød er grænseværdien for  </a:t>
            </a:r>
          </a:p>
          <a:p>
            <a:pPr marL="0" indent="0">
              <a:buNone/>
            </a:pPr>
            <a:r>
              <a:rPr lang="da-DK" sz="2400" dirty="0"/>
              <a:t>PFOS på 0,3 µg/kg</a:t>
            </a:r>
          </a:p>
          <a:p>
            <a:pPr marL="0" indent="0">
              <a:buNone/>
            </a:pPr>
            <a:r>
              <a:rPr lang="da-DK" sz="2400" dirty="0"/>
              <a:t>Summen af PFOS, PFOA, PFNA og </a:t>
            </a:r>
            <a:r>
              <a:rPr lang="da-DK" sz="2400" dirty="0" err="1"/>
              <a:t>PFHxS</a:t>
            </a:r>
            <a:r>
              <a:rPr lang="da-DK" sz="2400" dirty="0"/>
              <a:t> i kød på 1,3 µg /kg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20002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B6240-6C49-1C54-A20F-D4F947110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Lille Vejleå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5111801-518F-7153-F767-6B85685AC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Niveauet for PFOS (</a:t>
            </a:r>
            <a:r>
              <a:rPr lang="da-DK" dirty="0" err="1"/>
              <a:t>Perfluoroktanesulfon</a:t>
            </a:r>
            <a:r>
              <a:rPr lang="da-DK" dirty="0"/>
              <a:t> syre) i </a:t>
            </a:r>
            <a:r>
              <a:rPr lang="da-DK" dirty="0" err="1"/>
              <a:t>konc</a:t>
            </a:r>
            <a:r>
              <a:rPr lang="da-DK" dirty="0"/>
              <a:t>. op til 1,9 </a:t>
            </a:r>
            <a:r>
              <a:rPr lang="da-DK" dirty="0" err="1"/>
              <a:t>ng</a:t>
            </a:r>
            <a:r>
              <a:rPr lang="da-DK" dirty="0"/>
              <a:t>/l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3200" dirty="0"/>
              <a:t>Kvalitetskriterie for PFOS 0,65 </a:t>
            </a:r>
            <a:r>
              <a:rPr lang="da-DK" sz="3200" dirty="0" err="1"/>
              <a:t>ng</a:t>
            </a:r>
            <a:r>
              <a:rPr lang="da-DK" sz="3200" dirty="0"/>
              <a:t>/l</a:t>
            </a:r>
          </a:p>
          <a:p>
            <a:pPr marL="0" indent="0">
              <a:buNone/>
            </a:pPr>
            <a:r>
              <a:rPr lang="da-DK" dirty="0"/>
              <a:t>Fødevarestyrelsens acceptable niveauer for PFOS i vand på 9 </a:t>
            </a:r>
            <a:r>
              <a:rPr lang="da-DK" dirty="0" err="1"/>
              <a:t>ng</a:t>
            </a:r>
            <a:r>
              <a:rPr lang="da-DK" dirty="0"/>
              <a:t> PFOS/L og summen af PFAS på 36 </a:t>
            </a:r>
            <a:r>
              <a:rPr lang="da-DK" dirty="0" err="1"/>
              <a:t>ng</a:t>
            </a:r>
            <a:r>
              <a:rPr lang="da-DK" dirty="0"/>
              <a:t>/L </a:t>
            </a:r>
          </a:p>
        </p:txBody>
      </p:sp>
    </p:spTree>
    <p:extLst>
      <p:ext uri="{BB962C8B-B14F-4D97-AF65-F5344CB8AC3E}">
        <p14:creationId xmlns:p14="http://schemas.microsoft.com/office/powerpoint/2010/main" val="140821858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576</Words>
  <Application>Microsoft Office PowerPoint</Application>
  <PresentationFormat>Skærmshow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Franklin Gothic Medium</vt:lpstr>
      <vt:lpstr>Kontortema</vt:lpstr>
      <vt:lpstr>Grønt Råd 31. januar 2023  PFOS og PFAS i Ishøj</vt:lpstr>
      <vt:lpstr>PFAS</vt:lpstr>
      <vt:lpstr>Sundhedsskadelige effekter</vt:lpstr>
      <vt:lpstr>Hvad er undersøgt i Ishøj?</vt:lpstr>
      <vt:lpstr>Badevand</vt:lpstr>
      <vt:lpstr>Drikkevand</vt:lpstr>
      <vt:lpstr>Græs</vt:lpstr>
      <vt:lpstr>Kød</vt:lpstr>
      <vt:lpstr>Lille Vejleå</vt:lpstr>
      <vt:lpstr>Store Vejle Å</vt:lpstr>
      <vt:lpstr>Fremtiden…..</vt:lpstr>
      <vt:lpstr>Tak for opmærksomheden</vt:lpstr>
    </vt:vector>
  </TitlesOfParts>
  <Company>Ishøj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Eva Flinch Gjedde</dc:creator>
  <cp:lastModifiedBy>Maria Klemmed Lyngholm</cp:lastModifiedBy>
  <cp:revision>24</cp:revision>
  <cp:lastPrinted>2023-01-26T15:01:42Z</cp:lastPrinted>
  <dcterms:created xsi:type="dcterms:W3CDTF">2019-05-21T09:10:05Z</dcterms:created>
  <dcterms:modified xsi:type="dcterms:W3CDTF">2023-03-08T07:24:19Z</dcterms:modified>
</cp:coreProperties>
</file>